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73" r:id="rId6"/>
    <p:sldId id="274" r:id="rId7"/>
    <p:sldId id="272" r:id="rId8"/>
    <p:sldId id="276" r:id="rId9"/>
    <p:sldId id="256" r:id="rId10"/>
    <p:sldId id="258" r:id="rId11"/>
    <p:sldId id="257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4"/>
    <p:restoredTop sz="97155"/>
  </p:normalViewPr>
  <p:slideViewPr>
    <p:cSldViewPr snapToGrid="0" snapToObjects="1">
      <p:cViewPr varScale="1">
        <p:scale>
          <a:sx n="69" d="100"/>
          <a:sy n="69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94CB-C2BD-CB42-81BC-F04939059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16AAE-F257-004E-8CA1-6ABE165C0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5921B-A4CA-6046-BC03-BA30C62B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FC63D-03B7-FF4B-9BAA-688795F5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6CBE2-9CD4-A249-AA63-702D662F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4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F6D6-3FDC-664B-8C6E-8A9F3C6E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67C0B-1202-D74A-A531-38D93E701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300B7-652B-1A43-B1AE-1852D5BC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0E20-38D1-A946-B06B-A835F514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9433C-6226-894D-8504-78626FA0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836A4-067F-1E4C-AD88-EF1EF8CCF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CF874-DF9F-3B4F-95C6-AE0F9C5F9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0F2EB-BB2F-9245-B355-8A54C520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7229C-80DE-2E46-8B2E-92987DD6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2D67-ADF3-2A4A-AECC-9FC9F172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A480-F038-F14F-827A-41A3A6A8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F53F3-EAC9-CB40-8813-92E939CE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1C391-9588-B64B-8C80-A3C8E40F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071A8-5B11-5946-825D-81D276F7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30D13-EE5B-8846-9E41-70223501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B259-FFB1-F645-879B-41CFC76B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DDB99-82BC-6C4F-96DD-B5BF2F3F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1C66A-8C37-2946-9C17-575CBBD1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E10E0-B806-0847-9BB7-C68D3DFE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FB38A-B47C-4646-85FB-4AD3C519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CDC-5AED-EF42-9AE5-7129729B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FF766-BBD7-324C-BC59-A2C444C7D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0FFBC-38E8-204E-AA80-F4E721EDD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959DB-7682-DF40-A4F7-658166E6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5DDA5-230B-2C48-A5A1-236A756A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7A4C5-6E00-AF4B-9E13-977EB0CE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4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8B52-3490-FD42-A180-455A602C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11131-CF81-F34C-8378-E9D18D236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83ACE-EF9E-E841-B0EF-98C49FD73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02EED-41C7-A244-9814-5040DE918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4E650-D789-8A4B-9108-8018BFDC6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C1D34-30DC-8E47-92A6-5839BADD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C593C-2EC5-8944-8BF0-AF71CA3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26FB8-9BA7-CD43-A279-BFC0D6A4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4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0E1B-E28D-AE48-AE38-A805C969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9F460-D142-FB4E-9794-F333ECDD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466DD-E097-154B-8DFA-2B8D6B95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85EFA-2CA3-0E46-9F63-6E00BE90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3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569D82-112F-C94D-8CD5-AC0B7156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4C58D-0E27-1148-BABB-0ADF1776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63819-8E47-F04B-A60F-6F8B5E11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2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3D6F-C3B5-6B45-A558-0E3F19AD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9DFDF-C740-D345-8DDD-A3A6B1B9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FE7F4-C674-C14F-B02C-A17B7C7FC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7C4D6-5040-D64E-B5F5-9DC35347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A31F8-BEAE-164E-9917-5DFD08B3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81EE0-BAE0-5544-86C1-BFBDABD3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0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6E0A-B770-1B46-9140-681E17F0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A6A0D-037B-1248-A91E-89666E09A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37976-2B17-CA46-9F84-743B438B8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FD6C0-F8A3-2E48-9094-8DE8F2A4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203E2-3F41-3143-8DAA-F7E93696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EDECF-8992-F848-88AC-AC6A43AD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8C0AE-185B-C14E-A894-4659ED39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5E2C9-1D49-CE4B-9C48-AFBFECC05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EAD71-0F59-2443-B79B-513681C02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9AE56-C9CC-AA40-9EB3-95C09DF8210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8682-8AA9-FC4D-94C9-4E2DD5513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DAFB6-22F7-2D49-B07E-AC05F9274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6117-D342-BD41-B199-48ABEB5A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C46FD20A-4995-BA4A-B0BA-5749BA401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637" y="606614"/>
            <a:ext cx="9272726" cy="5644772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51DC4-C7A3-7947-9104-527C9AFCCEB7}"/>
              </a:ext>
            </a:extLst>
          </p:cNvPr>
          <p:cNvCxnSpPr/>
          <p:nvPr/>
        </p:nvCxnSpPr>
        <p:spPr>
          <a:xfrm flipH="1">
            <a:off x="2476072" y="2363056"/>
            <a:ext cx="1027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6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4CF2CA7E-C7FE-C249-9FBD-98B88066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5" y="1058738"/>
            <a:ext cx="6128841" cy="375916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DD052FF1-5A55-4249-A466-A992A80AC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626" y="1058737"/>
            <a:ext cx="5778552" cy="375916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1BF05E-867E-334E-B833-CFB466C502AC}"/>
              </a:ext>
            </a:extLst>
          </p:cNvPr>
          <p:cNvSpPr txBox="1"/>
          <p:nvPr/>
        </p:nvSpPr>
        <p:spPr>
          <a:xfrm>
            <a:off x="3674958" y="174661"/>
            <a:ext cx="510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Franklin Gothic Heavy" panose="020B0603020102020204" pitchFamily="34" charset="0"/>
              </a:rPr>
              <a:t>3M</a:t>
            </a:r>
            <a:r>
              <a:rPr lang="en-US" sz="4000" b="1" dirty="0">
                <a:latin typeface="Franklin Gothic Heavy" panose="020B0603020102020204" pitchFamily="34" charset="0"/>
              </a:rPr>
              <a:t> Assessments</a:t>
            </a:r>
          </a:p>
        </p:txBody>
      </p:sp>
    </p:spTree>
    <p:extLst>
      <p:ext uri="{BB962C8B-B14F-4D97-AF65-F5344CB8AC3E}">
        <p14:creationId xmlns:p14="http://schemas.microsoft.com/office/powerpoint/2010/main" val="134142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74C2BE0-97DF-124E-AB98-3A960F4D5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263" y="1056179"/>
            <a:ext cx="7325474" cy="5491007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EF29C-6130-DE4D-AEB1-A4C5647629EA}"/>
              </a:ext>
            </a:extLst>
          </p:cNvPr>
          <p:cNvSpPr txBox="1"/>
          <p:nvPr/>
        </p:nvSpPr>
        <p:spPr>
          <a:xfrm>
            <a:off x="2309048" y="87239"/>
            <a:ext cx="757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Franklin Gothic Heavy" panose="020B0603020102020204" pitchFamily="34" charset="0"/>
              </a:rPr>
              <a:t>3M </a:t>
            </a:r>
            <a:r>
              <a:rPr lang="en-US" sz="4000" b="1" dirty="0">
                <a:latin typeface="Franklin Gothic Heavy" panose="020B0603020102020204" pitchFamily="34" charset="0"/>
              </a:rPr>
              <a:t>Litigation Fund Payments </a:t>
            </a:r>
          </a:p>
        </p:txBody>
      </p:sp>
    </p:spTree>
    <p:extLst>
      <p:ext uri="{BB962C8B-B14F-4D97-AF65-F5344CB8AC3E}">
        <p14:creationId xmlns:p14="http://schemas.microsoft.com/office/powerpoint/2010/main" val="13650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52F19E5-F52F-FB4F-AAC0-4E15ABF6A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56" y="1009681"/>
            <a:ext cx="10716687" cy="4838638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A21C1-1868-054E-B8C9-E847555D0A37}"/>
              </a:ext>
            </a:extLst>
          </p:cNvPr>
          <p:cNvSpPr txBox="1"/>
          <p:nvPr/>
        </p:nvSpPr>
        <p:spPr>
          <a:xfrm>
            <a:off x="2098818" y="62746"/>
            <a:ext cx="799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Franklin Gothic Heavy" panose="020B0603020102020204" pitchFamily="34" charset="0"/>
              </a:rPr>
              <a:t>3M </a:t>
            </a:r>
            <a:r>
              <a:rPr lang="en-US" sz="4000" b="1" dirty="0">
                <a:latin typeface="Franklin Gothic Heavy" panose="020B0603020102020204" pitchFamily="34" charset="0"/>
              </a:rPr>
              <a:t>Litigation Fund Payments </a:t>
            </a:r>
          </a:p>
        </p:txBody>
      </p:sp>
    </p:spTree>
    <p:extLst>
      <p:ext uri="{BB962C8B-B14F-4D97-AF65-F5344CB8AC3E}">
        <p14:creationId xmlns:p14="http://schemas.microsoft.com/office/powerpoint/2010/main" val="420198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C3C028B4-06F4-744D-B92A-C0F04F76F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14" y="923466"/>
            <a:ext cx="8257372" cy="5619601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BF174-39C8-5A4C-8406-75E522876A27}"/>
              </a:ext>
            </a:extLst>
          </p:cNvPr>
          <p:cNvSpPr txBox="1"/>
          <p:nvPr/>
        </p:nvSpPr>
        <p:spPr>
          <a:xfrm>
            <a:off x="1967314" y="70910"/>
            <a:ext cx="811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Franklin Gothic Heavy" panose="020B0603020102020204" pitchFamily="34" charset="0"/>
              </a:rPr>
              <a:t>3M </a:t>
            </a:r>
            <a:r>
              <a:rPr lang="en-US" sz="4000" b="1" dirty="0">
                <a:latin typeface="Franklin Gothic Heavy" panose="020B0603020102020204" pitchFamily="34" charset="0"/>
              </a:rPr>
              <a:t>Litigation Fund Payments </a:t>
            </a:r>
          </a:p>
        </p:txBody>
      </p:sp>
    </p:spTree>
    <p:extLst>
      <p:ext uri="{BB962C8B-B14F-4D97-AF65-F5344CB8AC3E}">
        <p14:creationId xmlns:p14="http://schemas.microsoft.com/office/powerpoint/2010/main" val="423006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21E7E86-740F-4B47-8C71-B3E249ED6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943" y="1893279"/>
            <a:ext cx="11538114" cy="3071442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D3C65-1041-1148-90B2-D64CFACB18B3}"/>
              </a:ext>
            </a:extLst>
          </p:cNvPr>
          <p:cNvSpPr txBox="1"/>
          <p:nvPr/>
        </p:nvSpPr>
        <p:spPr>
          <a:xfrm>
            <a:off x="3091237" y="128059"/>
            <a:ext cx="6009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Franklin Gothic Heavy" panose="020B0603020102020204" pitchFamily="34" charset="0"/>
              </a:rPr>
              <a:t>3M </a:t>
            </a:r>
            <a:r>
              <a:rPr lang="en-US" sz="4000" b="1" dirty="0">
                <a:latin typeface="Franklin Gothic Heavy" panose="020B0603020102020204" pitchFamily="34" charset="0"/>
              </a:rPr>
              <a:t>Authorization for Common Benefit Work</a:t>
            </a:r>
          </a:p>
        </p:txBody>
      </p:sp>
    </p:spTree>
    <p:extLst>
      <p:ext uri="{BB962C8B-B14F-4D97-AF65-F5344CB8AC3E}">
        <p14:creationId xmlns:p14="http://schemas.microsoft.com/office/powerpoint/2010/main" val="373413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6ED3801F-FCEA-FF42-92DB-87E3538B4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3" r="2640"/>
          <a:stretch/>
        </p:blipFill>
        <p:spPr>
          <a:xfrm>
            <a:off x="267128" y="973409"/>
            <a:ext cx="5969286" cy="3249265"/>
          </a:xfrm>
          <a:ln w="15875">
            <a:solidFill>
              <a:schemeClr val="tx1"/>
            </a:solidFill>
          </a:ln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A40B7B8-028A-B347-B9D9-BFDAA55CB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28" y="4232951"/>
            <a:ext cx="5969286" cy="83116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DC35964-C0CD-A24D-B62E-5893CF1A9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764" y="973409"/>
            <a:ext cx="5441807" cy="434971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780DE-8FE2-614E-AE63-E28EABCA2712}"/>
              </a:ext>
            </a:extLst>
          </p:cNvPr>
          <p:cNvSpPr txBox="1"/>
          <p:nvPr/>
        </p:nvSpPr>
        <p:spPr>
          <a:xfrm>
            <a:off x="2398227" y="109072"/>
            <a:ext cx="8009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Franklin Gothic Heavy" panose="020B0603020102020204" pitchFamily="34" charset="0"/>
              </a:rPr>
              <a:t>3M </a:t>
            </a:r>
            <a:r>
              <a:rPr lang="en-US" sz="4000" b="1" dirty="0">
                <a:latin typeface="Franklin Gothic Heavy" panose="020B0603020102020204" pitchFamily="34" charset="0"/>
              </a:rPr>
              <a:t>Time &amp; Expense Submission</a:t>
            </a:r>
          </a:p>
        </p:txBody>
      </p:sp>
    </p:spTree>
    <p:extLst>
      <p:ext uri="{BB962C8B-B14F-4D97-AF65-F5344CB8AC3E}">
        <p14:creationId xmlns:p14="http://schemas.microsoft.com/office/powerpoint/2010/main" val="384166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1453AD4-3736-9245-8044-3EF2A4000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46" y="1859622"/>
            <a:ext cx="6072704" cy="2900157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17D98E89-E120-084F-8EC8-8A00DCA7E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40" y="1859622"/>
            <a:ext cx="5753314" cy="3236239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8CC9FE-0471-3246-87DB-7FEDC2DAADC6}"/>
              </a:ext>
            </a:extLst>
          </p:cNvPr>
          <p:cNvSpPr txBox="1"/>
          <p:nvPr/>
        </p:nvSpPr>
        <p:spPr>
          <a:xfrm>
            <a:off x="3167743" y="457199"/>
            <a:ext cx="622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Franklin Gothic Heavy" panose="020B0603020102020204" pitchFamily="34" charset="0"/>
              </a:rPr>
              <a:t>Avandia Administrator </a:t>
            </a:r>
          </a:p>
        </p:txBody>
      </p:sp>
    </p:spTree>
    <p:extLst>
      <p:ext uri="{BB962C8B-B14F-4D97-AF65-F5344CB8AC3E}">
        <p14:creationId xmlns:p14="http://schemas.microsoft.com/office/powerpoint/2010/main" val="321070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C479B47-43C5-7545-9362-1820B73C8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29" y="1253331"/>
            <a:ext cx="6064463" cy="4351338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5C80F61-0637-0C49-B086-C8D1FF44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45" y="1253331"/>
            <a:ext cx="5719124" cy="239032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688D98-D284-E943-B420-F20AB0E3B4A8}"/>
              </a:ext>
            </a:extLst>
          </p:cNvPr>
          <p:cNvSpPr txBox="1"/>
          <p:nvPr/>
        </p:nvSpPr>
        <p:spPr>
          <a:xfrm>
            <a:off x="3360963" y="142989"/>
            <a:ext cx="5519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Franklin Gothic Heavy" panose="020B0603020102020204" pitchFamily="34" charset="0"/>
              </a:rPr>
              <a:t>Avandia Funding</a:t>
            </a:r>
          </a:p>
        </p:txBody>
      </p:sp>
    </p:spTree>
    <p:extLst>
      <p:ext uri="{BB962C8B-B14F-4D97-AF65-F5344CB8AC3E}">
        <p14:creationId xmlns:p14="http://schemas.microsoft.com/office/powerpoint/2010/main" val="337832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6FFB-DA8E-6049-88DE-678088A2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6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Franklin Gothic Heavy" panose="020B0603020102020204" pitchFamily="34" charset="0"/>
              </a:rPr>
              <a:t>Avandia Assessments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2E324BF-C54E-C344-86F6-86E995215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14" y="1640909"/>
            <a:ext cx="5816600" cy="1371840"/>
          </a:xfrm>
          <a:ln w="15875">
            <a:solidFill>
              <a:schemeClr val="tx1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EAC0120-12EC-6647-823A-1A844CE57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478" t="8905" r="1" b="2051"/>
          <a:stretch/>
        </p:blipFill>
        <p:spPr>
          <a:xfrm>
            <a:off x="192314" y="3033297"/>
            <a:ext cx="5816600" cy="130615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E00BFEF8-8240-2247-8C20-E778B0ED1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088" y="1640909"/>
            <a:ext cx="5669999" cy="460948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294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EA70-319A-164D-88A1-75518323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Franklin Gothic Heavy" panose="020B0603020102020204" pitchFamily="34" charset="0"/>
              </a:rPr>
              <a:t>Avandia Distribution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79AF9158-8748-6E4C-A9B1-140940293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365" y="1220528"/>
            <a:ext cx="7847270" cy="5141315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30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63396-0FB3-C44D-AA7F-815A5FD23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293" y="1113823"/>
            <a:ext cx="10773413" cy="4630354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72DCBB-3EA9-A649-98B6-2B3E357C2A2F}"/>
              </a:ext>
            </a:extLst>
          </p:cNvPr>
          <p:cNvCxnSpPr/>
          <p:nvPr/>
        </p:nvCxnSpPr>
        <p:spPr>
          <a:xfrm flipH="1">
            <a:off x="2066544" y="288950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5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08F7-23B7-9B40-BAC9-7CA57B95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1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Franklin Gothic Heavy" panose="020B0603020102020204" pitchFamily="34" charset="0"/>
              </a:rPr>
              <a:t>Abilify Special Master 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6D52E11-93BF-7A48-AB0F-DC2B050B3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595" y="1048384"/>
            <a:ext cx="8682810" cy="5507295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73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BC67-6EC8-2146-8C6A-46527E79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188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Franklin Gothic Heavy" panose="020B0603020102020204" pitchFamily="34" charset="0"/>
              </a:rPr>
              <a:t>Abilify Assessments 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A5D71022-A077-6644-A01F-0D9D55DB9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551" y="1107026"/>
            <a:ext cx="7934897" cy="5467509"/>
          </a:xfr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8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F884-FC38-344A-99C5-106F78F6A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479F1-0207-AE4A-9F3F-C499CE745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EA8C7CF-8BF2-3842-9733-1A781544F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2363"/>
            <a:ext cx="9276320" cy="406250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43C3CD-ED64-0841-9389-8D084135A851}"/>
              </a:ext>
            </a:extLst>
          </p:cNvPr>
          <p:cNvCxnSpPr/>
          <p:nvPr/>
        </p:nvCxnSpPr>
        <p:spPr>
          <a:xfrm flipH="1">
            <a:off x="2774022" y="2917861"/>
            <a:ext cx="2311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3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38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Avandia Assessments</vt:lpstr>
      <vt:lpstr>Avandia Distribution</vt:lpstr>
      <vt:lpstr>PowerPoint Presentation</vt:lpstr>
      <vt:lpstr>Abilify Special Master </vt:lpstr>
      <vt:lpstr>Abilify Assessments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maury goldstein</dc:creator>
  <cp:lastModifiedBy>Bryan Aylstock</cp:lastModifiedBy>
  <cp:revision>2</cp:revision>
  <dcterms:created xsi:type="dcterms:W3CDTF">2022-02-21T20:01:07Z</dcterms:created>
  <dcterms:modified xsi:type="dcterms:W3CDTF">2022-02-23T10:29:47Z</dcterms:modified>
</cp:coreProperties>
</file>